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70" r:id="rId3"/>
    <p:sldId id="257" r:id="rId4"/>
    <p:sldId id="269" r:id="rId5"/>
    <p:sldId id="271" r:id="rId6"/>
    <p:sldId id="272" r:id="rId7"/>
    <p:sldId id="273" r:id="rId8"/>
    <p:sldId id="274" r:id="rId9"/>
    <p:sldId id="258" r:id="rId10"/>
    <p:sldId id="262" r:id="rId11"/>
    <p:sldId id="263" r:id="rId12"/>
    <p:sldId id="260" r:id="rId13"/>
    <p:sldId id="261" r:id="rId14"/>
    <p:sldId id="264" r:id="rId15"/>
    <p:sldId id="259" r:id="rId16"/>
    <p:sldId id="266" r:id="rId17"/>
    <p:sldId id="265" r:id="rId18"/>
    <p:sldId id="26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5</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6</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13</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t>
            </a:r>
            <a:r>
              <a:rPr lang="en-US" dirty="0" err="1">
                <a:solidFill>
                  <a:srgbClr val="008000"/>
                </a:solidFill>
                <a:highlight>
                  <a:srgbClr val="FFFFFF"/>
                </a:highlight>
                <a:latin typeface="Courier New" panose="02070309020205020404" pitchFamily="49" charset="0"/>
                <a:cs typeface="Courier New" panose="02070309020205020404" pitchFamily="49" charset="0"/>
              </a:rPr>
              <a:t>async</a:t>
            </a:r>
            <a:r>
              <a:rPr lang="en-US" dirty="0">
                <a:solidFill>
                  <a:srgbClr val="008000"/>
                </a:solidFill>
                <a:highlight>
                  <a:srgbClr val="FFFFFF"/>
                </a:highlight>
                <a:latin typeface="Courier New" panose="02070309020205020404" pitchFamily="49" charset="0"/>
                <a:cs typeface="Courier New" panose="02070309020205020404" pitchFamily="49" charset="0"/>
              </a:rPr>
              <a:t> functions that deal with value</a:t>
            </a: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sp>
        <p:nvSpPr>
          <p:cNvPr id="3" name="Rectangle 2"/>
          <p:cNvSpPr/>
          <p:nvPr/>
        </p:nvSpPr>
        <p:spPr>
          <a:xfrm>
            <a:off x="2738065" y="1453240"/>
            <a:ext cx="9018506" cy="4616648"/>
          </a:xfrm>
          <a:prstGeom prst="rect">
            <a:avLst/>
          </a:prstGeom>
        </p:spPr>
        <p:txBody>
          <a:bodyPr wrap="square">
            <a:spAutoFit/>
          </a:bodyPr>
          <a:lstStyle/>
          <a:p>
            <a:r>
              <a:rPr lang="en-US" sz="1400" dirty="0"/>
              <a:t/>
            </a:r>
            <a:br>
              <a:rPr lang="en-US" sz="1400" dirty="0"/>
            </a:br>
            <a:r>
              <a:rPr lang="en-US" sz="2800" dirty="0">
                <a:solidFill>
                  <a:schemeClr val="tx1">
                    <a:lumMod val="50000"/>
                    <a:lumOff val="50000"/>
                  </a:schemeClr>
                </a:solidFill>
                <a:latin typeface="+mj-lt"/>
                <a:ea typeface="+mj-ea"/>
                <a:cs typeface="+mj-cs"/>
              </a:rPr>
              <a:t>• Async functions are declared by prepending the word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in their declaration</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Your code can be paused waiting for an Async Function with await.</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await returns whatever the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function returns when it is done.</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await can only be used inside an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function</a:t>
            </a:r>
            <a:r>
              <a:rPr lang="en-US" sz="2000" dirty="0">
                <a:solidFill>
                  <a:schemeClr val="bg2">
                    <a:lumMod val="50000"/>
                  </a:schemeClr>
                </a:solidFill>
                <a:latin typeface="+mj-lt"/>
                <a:ea typeface="+mj-ea"/>
                <a:cs typeface="+mj-cs"/>
              </a:rPr>
              <a:t>.</a:t>
            </a:r>
          </a:p>
        </p:txBody>
      </p:sp>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t>
            </a:r>
            <a:r>
              <a:rPr lang="en-US" dirty="0" err="1"/>
              <a:t>async</a:t>
            </a:r>
            <a:r>
              <a:rPr lang="en-US" dirty="0"/>
              <a:t>/await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18953270_1179993822147205_7769428704698269849_o - Copy.jpg"/>
          <p:cNvPicPr>
            <a:picLocks noChangeAspect="1"/>
          </p:cNvPicPr>
          <p:nvPr/>
        </p:nvPicPr>
        <p:blipFill>
          <a:blip r:embed="rId3"/>
          <a:stretch>
            <a:fillRect/>
          </a:stretch>
        </p:blipFill>
        <p:spPr>
          <a:xfrm>
            <a:off x="3004866" y="3327687"/>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3"/>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18953270_1179993822147205_7769428704698269849_o - Copy.jpg"/>
          <p:cNvPicPr>
            <a:picLocks noChangeAspect="1"/>
          </p:cNvPicPr>
          <p:nvPr/>
        </p:nvPicPr>
        <p:blipFill>
          <a:blip r:embed="rId3"/>
          <a:stretch>
            <a:fillRect/>
          </a:stretch>
        </p:blipFill>
        <p:spPr>
          <a:xfrm>
            <a:off x="7645746" y="3327688"/>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18953270_1179993822147205_7769428704698269849_o - Copy.jpg"/>
          <p:cNvPicPr>
            <a:picLocks noChangeAspect="1"/>
          </p:cNvPicPr>
          <p:nvPr/>
        </p:nvPicPr>
        <p:blipFill>
          <a:blip r:embed="rId3"/>
          <a:stretch>
            <a:fillRect/>
          </a:stretch>
        </p:blipFill>
        <p:spPr>
          <a:xfrm>
            <a:off x="5278087" y="1860546"/>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a:t>
            </a:r>
            <a:r>
              <a:rPr lang="en-US" dirty="0" err="1" smtClean="0"/>
              <a:t>sphero</a:t>
            </a:r>
            <a:r>
              <a:rPr lang="en-US" dirty="0" smtClean="0"/>
              <a:t>.</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1832</TotalTime>
  <Words>928</Words>
  <Application>Microsoft Office PowerPoint</Application>
  <PresentationFormat>Widescreen</PresentationFormat>
  <Paragraphs>141</Paragraphs>
  <Slides>19</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Nutulapathi,Ramesh</cp:lastModifiedBy>
  <cp:revision>31</cp:revision>
  <dcterms:created xsi:type="dcterms:W3CDTF">2018-11-10T23:57:21Z</dcterms:created>
  <dcterms:modified xsi:type="dcterms:W3CDTF">2018-11-18T22:11:46Z</dcterms:modified>
</cp:coreProperties>
</file>